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4419" autoAdjust="0"/>
    <p:restoredTop sz="93167" autoAdjust="0"/>
  </p:normalViewPr>
  <p:slideViewPr>
    <p:cSldViewPr>
      <p:cViewPr>
        <p:scale>
          <a:sx n="75" d="100"/>
          <a:sy n="75" d="100"/>
        </p:scale>
        <p:origin x="-31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0C05D-A473-4386-BF1A-15AA204002CC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3EA03-28FC-4616-83C5-7E5DD6759C7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MAIN MENU: The</a:t>
            </a:r>
            <a:r>
              <a:rPr lang="en-NZ" baseline="0" dirty="0" smtClean="0"/>
              <a:t> background loops. Shows cars, carpools, buses and trains. Cloud does not move.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EA03-28FC-4616-83C5-7E5DD6759C78}" type="slidenum">
              <a:rPr lang="en-NZ" smtClean="0"/>
              <a:pPr/>
              <a:t>1</a:t>
            </a:fld>
            <a:endParaRPr lang="en-N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EA03-28FC-4616-83C5-7E5DD6759C78}" type="slidenum">
              <a:rPr lang="en-NZ" smtClean="0"/>
              <a:pPr/>
              <a:t>2</a:t>
            </a:fld>
            <a:endParaRPr lang="en-N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EA03-28FC-4616-83C5-7E5DD6759C78}" type="slidenum">
              <a:rPr lang="en-NZ" smtClean="0"/>
              <a:pPr/>
              <a:t>3</a:t>
            </a:fld>
            <a:endParaRPr lang="en-N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EA03-28FC-4616-83C5-7E5DD6759C78}" type="slidenum">
              <a:rPr lang="en-NZ" smtClean="0"/>
              <a:pPr/>
              <a:t>4</a:t>
            </a:fld>
            <a:endParaRPr lang="en-N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EA03-28FC-4616-83C5-7E5DD6759C78}" type="slidenum">
              <a:rPr lang="en-NZ" smtClean="0"/>
              <a:pPr/>
              <a:t>5</a:t>
            </a:fld>
            <a:endParaRPr lang="en-N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EA03-28FC-4616-83C5-7E5DD6759C78}" type="slidenum">
              <a:rPr lang="en-NZ" smtClean="0"/>
              <a:pPr/>
              <a:t>6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51232-F4C9-4ED2-94BD-AB46CF216F40}" type="datetimeFigureOut">
              <a:rPr lang="en-US" smtClean="0"/>
              <a:pPr/>
              <a:t>17/11/2009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261F2-24D4-4503-9E25-F57728084CE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hyperlink" Target="file:///H:\Carbon%20Invaders%20Trial\CarbonInvaders.exe%20-%20Shortcut.ln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temp\350\iirrri\350 LIVE\backgroun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5269" y="-500090"/>
            <a:ext cx="9259269" cy="7358090"/>
          </a:xfrm>
          <a:prstGeom prst="rect">
            <a:avLst/>
          </a:prstGeom>
          <a:noFill/>
        </p:spPr>
      </p:pic>
      <p:sp>
        <p:nvSpPr>
          <p:cNvPr id="17" name="Cloud 16"/>
          <p:cNvSpPr/>
          <p:nvPr/>
        </p:nvSpPr>
        <p:spPr>
          <a:xfrm>
            <a:off x="-1643106" y="-3857676"/>
            <a:ext cx="13001716" cy="4786346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3" name="Group 72"/>
          <p:cNvGrpSpPr/>
          <p:nvPr/>
        </p:nvGrpSpPr>
        <p:grpSpPr>
          <a:xfrm>
            <a:off x="50720948" y="5786454"/>
            <a:ext cx="25003300" cy="71438"/>
            <a:chOff x="142844" y="5786454"/>
            <a:chExt cx="25003300" cy="71438"/>
          </a:xfrm>
        </p:grpSpPr>
        <p:sp>
          <p:nvSpPr>
            <p:cNvPr id="74" name="Rectangle 73"/>
            <p:cNvSpPr/>
            <p:nvPr/>
          </p:nvSpPr>
          <p:spPr>
            <a:xfrm>
              <a:off x="1428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286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8591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7173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5755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4337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2919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1500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0082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866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724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85824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96440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4299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14429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93011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7873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5731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44304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2162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8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7878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75737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35953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914535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9311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7169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50277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228862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307444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378882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57464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  <p:pic>
        <p:nvPicPr>
          <p:cNvPr id="108" name="Picture 107" descr="trai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3571932" y="4071942"/>
            <a:ext cx="3357554" cy="1343021"/>
          </a:xfrm>
          <a:prstGeom prst="rect">
            <a:avLst/>
          </a:prstGeom>
        </p:spPr>
      </p:pic>
      <p:grpSp>
        <p:nvGrpSpPr>
          <p:cNvPr id="135" name="Group 134"/>
          <p:cNvGrpSpPr/>
          <p:nvPr/>
        </p:nvGrpSpPr>
        <p:grpSpPr>
          <a:xfrm>
            <a:off x="-10715732" y="5109793"/>
            <a:ext cx="10569322" cy="676661"/>
            <a:chOff x="-10715732" y="5072074"/>
            <a:chExt cx="10569322" cy="676661"/>
          </a:xfrm>
        </p:grpSpPr>
        <p:pic>
          <p:nvPicPr>
            <p:cNvPr id="119" name="Picture 118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143040" y="5214950"/>
              <a:ext cx="996630" cy="486394"/>
            </a:xfrm>
            <a:prstGeom prst="rect">
              <a:avLst/>
            </a:prstGeom>
          </p:spPr>
        </p:pic>
        <p:pic>
          <p:nvPicPr>
            <p:cNvPr id="118" name="Picture 117" descr="carpoo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5929386" y="5143512"/>
              <a:ext cx="1402609" cy="557286"/>
            </a:xfrm>
            <a:prstGeom prst="rect">
              <a:avLst/>
            </a:prstGeom>
          </p:spPr>
        </p:pic>
        <p:pic>
          <p:nvPicPr>
            <p:cNvPr id="121" name="Picture 120" descr="bus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flipH="1">
              <a:off x="-4143436" y="5072074"/>
              <a:ext cx="2643206" cy="676661"/>
            </a:xfrm>
            <a:prstGeom prst="rect">
              <a:avLst/>
            </a:prstGeom>
          </p:spPr>
        </p:pic>
        <p:pic>
          <p:nvPicPr>
            <p:cNvPr id="130" name="Picture 129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7215270" y="5143512"/>
              <a:ext cx="996630" cy="486394"/>
            </a:xfrm>
            <a:prstGeom prst="rect">
              <a:avLst/>
            </a:prstGeom>
          </p:spPr>
        </p:pic>
        <p:pic>
          <p:nvPicPr>
            <p:cNvPr id="134" name="Picture 133" descr="carpoo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10715732" y="5072074"/>
              <a:ext cx="1402609" cy="557286"/>
            </a:xfrm>
            <a:prstGeom prst="rect">
              <a:avLst/>
            </a:prstGeom>
          </p:spPr>
        </p:pic>
      </p:grpSp>
      <p:grpSp>
        <p:nvGrpSpPr>
          <p:cNvPr id="158" name="Group 157"/>
          <p:cNvGrpSpPr/>
          <p:nvPr/>
        </p:nvGrpSpPr>
        <p:grpSpPr>
          <a:xfrm>
            <a:off x="-9286972" y="5586358"/>
            <a:ext cx="8975037" cy="771600"/>
            <a:chOff x="-9286972" y="5500702"/>
            <a:chExt cx="8975037" cy="771600"/>
          </a:xfrm>
        </p:grpSpPr>
        <p:pic>
          <p:nvPicPr>
            <p:cNvPr id="151" name="Picture 150" descr="carpoo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1714544" y="5715016"/>
              <a:ext cx="1402609" cy="557286"/>
            </a:xfrm>
            <a:prstGeom prst="rect">
              <a:avLst/>
            </a:prstGeom>
          </p:spPr>
        </p:pic>
        <p:pic>
          <p:nvPicPr>
            <p:cNvPr id="113" name="Picture 112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2928990" y="5715016"/>
              <a:ext cx="996630" cy="486394"/>
            </a:xfrm>
            <a:prstGeom prst="rect">
              <a:avLst/>
            </a:prstGeom>
          </p:spPr>
        </p:pic>
        <p:pic>
          <p:nvPicPr>
            <p:cNvPr id="114" name="Picture 113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4500626" y="5715016"/>
              <a:ext cx="996630" cy="486394"/>
            </a:xfrm>
            <a:prstGeom prst="rect">
              <a:avLst/>
            </a:prstGeom>
          </p:spPr>
        </p:pic>
        <p:pic>
          <p:nvPicPr>
            <p:cNvPr id="128" name="Picture 127" descr="bus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flipH="1">
              <a:off x="-7501022" y="5500702"/>
              <a:ext cx="2643206" cy="676661"/>
            </a:xfrm>
            <a:prstGeom prst="rect">
              <a:avLst/>
            </a:prstGeom>
          </p:spPr>
        </p:pic>
        <p:pic>
          <p:nvPicPr>
            <p:cNvPr id="132" name="Picture 131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9286972" y="5643578"/>
              <a:ext cx="996630" cy="486394"/>
            </a:xfrm>
            <a:prstGeom prst="rect">
              <a:avLst/>
            </a:prstGeom>
          </p:spPr>
        </p:pic>
      </p:grpSp>
      <p:grpSp>
        <p:nvGrpSpPr>
          <p:cNvPr id="170" name="Group 169"/>
          <p:cNvGrpSpPr/>
          <p:nvPr/>
        </p:nvGrpSpPr>
        <p:grpSpPr>
          <a:xfrm>
            <a:off x="-7215270" y="6538553"/>
            <a:ext cx="5715072" cy="676661"/>
            <a:chOff x="-5715072" y="6712860"/>
            <a:chExt cx="5715072" cy="676661"/>
          </a:xfrm>
        </p:grpSpPr>
        <p:pic>
          <p:nvPicPr>
            <p:cNvPr id="167" name="Picture 166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929122" y="6858000"/>
              <a:ext cx="996630" cy="486394"/>
            </a:xfrm>
            <a:prstGeom prst="rect">
              <a:avLst/>
            </a:prstGeom>
          </p:spPr>
        </p:pic>
        <p:pic>
          <p:nvPicPr>
            <p:cNvPr id="168" name="Picture 167" descr="bus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flipH="1">
              <a:off x="-2643206" y="6712860"/>
              <a:ext cx="2643206" cy="676661"/>
            </a:xfrm>
            <a:prstGeom prst="rect">
              <a:avLst/>
            </a:prstGeom>
          </p:spPr>
        </p:pic>
        <p:pic>
          <p:nvPicPr>
            <p:cNvPr id="169" name="Picture 168" descr="carpoo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5715072" y="6785430"/>
              <a:ext cx="1402609" cy="557286"/>
            </a:xfrm>
            <a:prstGeom prst="rect">
              <a:avLst/>
            </a:prstGeom>
          </p:spPr>
        </p:pic>
      </p:grpSp>
      <p:pic>
        <p:nvPicPr>
          <p:cNvPr id="171" name="Picture 170" descr="Untitled-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57354" y="3429000"/>
            <a:ext cx="996630" cy="486394"/>
          </a:xfrm>
          <a:prstGeom prst="rect">
            <a:avLst/>
          </a:prstGeom>
        </p:spPr>
      </p:pic>
      <p:sp>
        <p:nvSpPr>
          <p:cNvPr id="110" name="Rectangle 109"/>
          <p:cNvSpPr/>
          <p:nvPr/>
        </p:nvSpPr>
        <p:spPr>
          <a:xfrm>
            <a:off x="2143108" y="214290"/>
            <a:ext cx="4851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Carbon Invaders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786050" y="1000108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Proud to support the 350 Project</a:t>
            </a:r>
            <a:endParaRPr lang="en-NZ" sz="2000" dirty="0"/>
          </a:p>
        </p:txBody>
      </p:sp>
      <p:pic>
        <p:nvPicPr>
          <p:cNvPr id="1027" name="Picture 3" descr="C:\Users\Anton\Pictures\350 Live 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3214686"/>
            <a:ext cx="1500198" cy="367642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28926" y="2786058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93064E-6 L 1.6677 -0.003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12139E-6 L 2.18073 0.00508 " pathEditMode="relative" rAng="0" ptsTypes="AA">
                                      <p:cBhvr>
                                        <p:cTn id="8" dur="8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" y="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1.04046E-6 L 2.10365 0.00925 " pathEditMode="relative" rAng="0" ptsTypes="AA">
                                      <p:cBhvr>
                                        <p:cTn id="10" dur="8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2" y="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4722 -0.14289 L 2.06337 -0.13225 " pathEditMode="relative" rAng="0" ptsTypes="AA">
                                      <p:cBhvr>
                                        <p:cTn id="12" dur="8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" y="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49289 0.25826 L 1.66493 0.25826 " pathEditMode="relative" rAng="0" ptsTypes="AA">
                                      <p:cBhvr>
                                        <p:cTn id="14" dur="8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temp\350\iirrri\350 LIVE\backgroun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00090"/>
            <a:ext cx="9259269" cy="7358090"/>
          </a:xfrm>
          <a:prstGeom prst="rect">
            <a:avLst/>
          </a:prstGeom>
          <a:noFill/>
        </p:spPr>
      </p:pic>
      <p:sp>
        <p:nvSpPr>
          <p:cNvPr id="17" name="Cloud 16"/>
          <p:cNvSpPr/>
          <p:nvPr/>
        </p:nvSpPr>
        <p:spPr>
          <a:xfrm>
            <a:off x="-1643106" y="-3857676"/>
            <a:ext cx="13001716" cy="4786346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2" name="Group 72"/>
          <p:cNvGrpSpPr/>
          <p:nvPr/>
        </p:nvGrpSpPr>
        <p:grpSpPr>
          <a:xfrm>
            <a:off x="50720948" y="5786454"/>
            <a:ext cx="25003300" cy="71438"/>
            <a:chOff x="142844" y="5786454"/>
            <a:chExt cx="25003300" cy="71438"/>
          </a:xfrm>
        </p:grpSpPr>
        <p:sp>
          <p:nvSpPr>
            <p:cNvPr id="74" name="Rectangle 73"/>
            <p:cNvSpPr/>
            <p:nvPr/>
          </p:nvSpPr>
          <p:spPr>
            <a:xfrm>
              <a:off x="1428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286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8591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7173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5755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4337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2919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1500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0082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866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724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85824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96440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4299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14429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93011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7873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5731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44304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2162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8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7878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75737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35953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914535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9311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7169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50277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228862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307444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378882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57464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  <p:pic>
        <p:nvPicPr>
          <p:cNvPr id="171" name="Picture 170" descr="Untitled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57354" y="3429000"/>
            <a:ext cx="996630" cy="486394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2143108" y="214290"/>
            <a:ext cx="4963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Beginning …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1538" y="1357298"/>
            <a:ext cx="712579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NZ" sz="2800" dirty="0" smtClean="0"/>
              <a:t> Formed a group – 350 Live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NZ" sz="2800" dirty="0" smtClean="0"/>
              <a:t>Acquired our project for Software Engineering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NZ" sz="2800" dirty="0" smtClean="0"/>
              <a:t>Developed potential concepts for the project</a:t>
            </a:r>
            <a:endParaRPr lang="en-NZ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49289 0.25826 L 1.66493 0.25826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temp\350\iirrri\350 LIVE\backgroun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00090"/>
            <a:ext cx="9259269" cy="7358090"/>
          </a:xfrm>
          <a:prstGeom prst="rect">
            <a:avLst/>
          </a:prstGeom>
          <a:noFill/>
        </p:spPr>
      </p:pic>
      <p:sp>
        <p:nvSpPr>
          <p:cNvPr id="17" name="Cloud 16"/>
          <p:cNvSpPr/>
          <p:nvPr/>
        </p:nvSpPr>
        <p:spPr>
          <a:xfrm>
            <a:off x="-1643106" y="-3857676"/>
            <a:ext cx="13001716" cy="4786346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2" name="Group 72"/>
          <p:cNvGrpSpPr/>
          <p:nvPr/>
        </p:nvGrpSpPr>
        <p:grpSpPr>
          <a:xfrm>
            <a:off x="50720948" y="5786454"/>
            <a:ext cx="25003300" cy="71438"/>
            <a:chOff x="142844" y="5786454"/>
            <a:chExt cx="25003300" cy="71438"/>
          </a:xfrm>
        </p:grpSpPr>
        <p:sp>
          <p:nvSpPr>
            <p:cNvPr id="74" name="Rectangle 73"/>
            <p:cNvSpPr/>
            <p:nvPr/>
          </p:nvSpPr>
          <p:spPr>
            <a:xfrm>
              <a:off x="1428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286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8591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7173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5755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4337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2919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1500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0082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866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724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85824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96440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4299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14429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93011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7873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5731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44304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2162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8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7878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75737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35953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914535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9311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7169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50277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228862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307444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378882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57464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2143108" y="214290"/>
            <a:ext cx="473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Initial Overview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42976" y="1428736"/>
            <a:ext cx="750962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NZ" sz="2800" dirty="0" smtClean="0"/>
              <a:t> Attended an interview with Ella Lawton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NZ" sz="2800" dirty="0" smtClean="0"/>
              <a:t>Built an understanding of the project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NZ" sz="2800" dirty="0" smtClean="0"/>
              <a:t>Engineered functional requirements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NZ" sz="2800" dirty="0" smtClean="0"/>
              <a:t>Embraced change; verged in a different direction</a:t>
            </a:r>
            <a:endParaRPr lang="en-NZ" sz="2800" dirty="0" smtClean="0"/>
          </a:p>
        </p:txBody>
      </p:sp>
      <p:grpSp>
        <p:nvGrpSpPr>
          <p:cNvPr id="40" name="Group 39"/>
          <p:cNvGrpSpPr/>
          <p:nvPr/>
        </p:nvGrpSpPr>
        <p:grpSpPr>
          <a:xfrm>
            <a:off x="-10715732" y="5109793"/>
            <a:ext cx="10569322" cy="676661"/>
            <a:chOff x="-10715732" y="5072074"/>
            <a:chExt cx="10569322" cy="676661"/>
          </a:xfrm>
        </p:grpSpPr>
        <p:pic>
          <p:nvPicPr>
            <p:cNvPr id="41" name="Picture 40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143040" y="5214950"/>
              <a:ext cx="996630" cy="486394"/>
            </a:xfrm>
            <a:prstGeom prst="rect">
              <a:avLst/>
            </a:prstGeom>
          </p:spPr>
        </p:pic>
        <p:pic>
          <p:nvPicPr>
            <p:cNvPr id="42" name="Picture 41" descr="carpoo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5929386" y="5143512"/>
              <a:ext cx="1402609" cy="557286"/>
            </a:xfrm>
            <a:prstGeom prst="rect">
              <a:avLst/>
            </a:prstGeom>
          </p:spPr>
        </p:pic>
        <p:pic>
          <p:nvPicPr>
            <p:cNvPr id="43" name="Picture 42" descr="bus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flipH="1">
              <a:off x="-4143436" y="5072074"/>
              <a:ext cx="2643206" cy="676661"/>
            </a:xfrm>
            <a:prstGeom prst="rect">
              <a:avLst/>
            </a:prstGeom>
          </p:spPr>
        </p:pic>
        <p:pic>
          <p:nvPicPr>
            <p:cNvPr id="44" name="Picture 43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7215270" y="5143512"/>
              <a:ext cx="996630" cy="486394"/>
            </a:xfrm>
            <a:prstGeom prst="rect">
              <a:avLst/>
            </a:prstGeom>
          </p:spPr>
        </p:pic>
        <p:pic>
          <p:nvPicPr>
            <p:cNvPr id="45" name="Picture 44" descr="carpoo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10715732" y="5072074"/>
              <a:ext cx="1402609" cy="55728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12139E-6 L 2.18073 0.00508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temp\350\iirrri\350 LIVE\backgroun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00090"/>
            <a:ext cx="9259269" cy="7358090"/>
          </a:xfrm>
          <a:prstGeom prst="rect">
            <a:avLst/>
          </a:prstGeom>
          <a:noFill/>
        </p:spPr>
      </p:pic>
      <p:sp>
        <p:nvSpPr>
          <p:cNvPr id="17" name="Cloud 16"/>
          <p:cNvSpPr/>
          <p:nvPr/>
        </p:nvSpPr>
        <p:spPr>
          <a:xfrm>
            <a:off x="-1643106" y="-3857676"/>
            <a:ext cx="13001716" cy="4786346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2" name="Group 72"/>
          <p:cNvGrpSpPr/>
          <p:nvPr/>
        </p:nvGrpSpPr>
        <p:grpSpPr>
          <a:xfrm>
            <a:off x="50720948" y="5786454"/>
            <a:ext cx="25003300" cy="71438"/>
            <a:chOff x="142844" y="5786454"/>
            <a:chExt cx="25003300" cy="71438"/>
          </a:xfrm>
        </p:grpSpPr>
        <p:sp>
          <p:nvSpPr>
            <p:cNvPr id="74" name="Rectangle 73"/>
            <p:cNvSpPr/>
            <p:nvPr/>
          </p:nvSpPr>
          <p:spPr>
            <a:xfrm>
              <a:off x="1428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286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8591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7173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5755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4337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2919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1500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0082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866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724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85824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96440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4299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14429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93011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7873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5731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44304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2162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8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7878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75737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35953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914535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9311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7169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50277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228862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307444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378882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57464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  <p:pic>
        <p:nvPicPr>
          <p:cNvPr id="171" name="Picture 170" descr="Untitled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57354" y="3429000"/>
            <a:ext cx="996630" cy="486394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2500298" y="214290"/>
            <a:ext cx="4152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Middle …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0" name="Rounded Rectangle 39">
            <a:hlinkClick r:id="rId5" action="ppaction://hlinksldjump"/>
          </p:cNvPr>
          <p:cNvSpPr/>
          <p:nvPr/>
        </p:nvSpPr>
        <p:spPr>
          <a:xfrm>
            <a:off x="35004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Download Carbon Invaders</a:t>
            </a:r>
            <a:endParaRPr lang="en-N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49289 0.25826 L 1.66493 0.25826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temp\350\iirrri\350 LIVE\backgroun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00090"/>
            <a:ext cx="9259269" cy="7358090"/>
          </a:xfrm>
          <a:prstGeom prst="rect">
            <a:avLst/>
          </a:prstGeom>
          <a:noFill/>
        </p:spPr>
      </p:pic>
      <p:sp>
        <p:nvSpPr>
          <p:cNvPr id="17" name="Cloud 16"/>
          <p:cNvSpPr/>
          <p:nvPr/>
        </p:nvSpPr>
        <p:spPr>
          <a:xfrm>
            <a:off x="-1643106" y="-3857676"/>
            <a:ext cx="13001716" cy="4786346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2" name="Group 72"/>
          <p:cNvGrpSpPr/>
          <p:nvPr/>
        </p:nvGrpSpPr>
        <p:grpSpPr>
          <a:xfrm>
            <a:off x="50720948" y="5786454"/>
            <a:ext cx="25003300" cy="71438"/>
            <a:chOff x="142844" y="5786454"/>
            <a:chExt cx="25003300" cy="71438"/>
          </a:xfrm>
        </p:grpSpPr>
        <p:sp>
          <p:nvSpPr>
            <p:cNvPr id="74" name="Rectangle 73"/>
            <p:cNvSpPr/>
            <p:nvPr/>
          </p:nvSpPr>
          <p:spPr>
            <a:xfrm>
              <a:off x="1428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286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8591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7173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5755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4337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2919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1500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0082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866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724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85824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96440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4299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14429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93011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7873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5731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44304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2162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8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7878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75737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35953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914535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9311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7169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50277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228862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307444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378882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57464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2143108" y="214290"/>
            <a:ext cx="4851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Carbon Invaders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35004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Download Carbon Invaders</a:t>
            </a:r>
            <a:endParaRPr lang="en-NZ" dirty="0"/>
          </a:p>
        </p:txBody>
      </p:sp>
      <p:sp>
        <p:nvSpPr>
          <p:cNvPr id="41" name="Rectangle 40"/>
          <p:cNvSpPr/>
          <p:nvPr/>
        </p:nvSpPr>
        <p:spPr>
          <a:xfrm>
            <a:off x="2357422" y="1714488"/>
            <a:ext cx="4643470" cy="30003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NZ" sz="1400" dirty="0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2357422" y="1428736"/>
            <a:ext cx="4643470" cy="285752"/>
          </a:xfrm>
          <a:prstGeom prst="round2Same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Z" dirty="0" smtClean="0"/>
              <a:t>Carbon Invaders</a:t>
            </a:r>
            <a:endParaRPr lang="en-NZ" dirty="0"/>
          </a:p>
        </p:txBody>
      </p:sp>
      <p:sp>
        <p:nvSpPr>
          <p:cNvPr id="43" name="Rectangle 42"/>
          <p:cNvSpPr/>
          <p:nvPr/>
        </p:nvSpPr>
        <p:spPr>
          <a:xfrm>
            <a:off x="2500298" y="2285992"/>
            <a:ext cx="4286280" cy="142876"/>
          </a:xfrm>
          <a:prstGeom prst="rect">
            <a:avLst/>
          </a:prstGeom>
          <a:gradFill flip="none" rotWithShape="1">
            <a:gsLst>
              <a:gs pos="75000">
                <a:srgbClr val="00B050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4" name="TextBox 43"/>
          <p:cNvSpPr txBox="1"/>
          <p:nvPr/>
        </p:nvSpPr>
        <p:spPr>
          <a:xfrm>
            <a:off x="2357422" y="1714488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>
                <a:solidFill>
                  <a:schemeClr val="bg1"/>
                </a:solidFill>
              </a:rPr>
              <a:t>Downloading from http://www.carboninvaders.co.nz/download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57422" y="2786058"/>
            <a:ext cx="464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>
                <a:solidFill>
                  <a:schemeClr val="bg1"/>
                </a:solidFill>
              </a:rPr>
              <a:t>Decompiling resources ...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500298" y="3071810"/>
            <a:ext cx="4286280" cy="142876"/>
          </a:xfrm>
          <a:prstGeom prst="rect">
            <a:avLst/>
          </a:prstGeom>
          <a:gradFill flip="none" rotWithShape="1">
            <a:gsLst>
              <a:gs pos="75000">
                <a:srgbClr val="00B050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7" name="TextBox 46"/>
          <p:cNvSpPr txBox="1"/>
          <p:nvPr/>
        </p:nvSpPr>
        <p:spPr>
          <a:xfrm>
            <a:off x="2357422" y="3643314"/>
            <a:ext cx="464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>
                <a:solidFill>
                  <a:schemeClr val="bg1"/>
                </a:solidFill>
              </a:rPr>
              <a:t>Executing application...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500298" y="3929066"/>
            <a:ext cx="4286280" cy="142876"/>
          </a:xfrm>
          <a:prstGeom prst="rect">
            <a:avLst/>
          </a:prstGeom>
          <a:gradFill flip="none" rotWithShape="1">
            <a:gsLst>
              <a:gs pos="75000">
                <a:srgbClr val="00B050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9" name="Rounded Rectangle 48">
            <a:hlinkClick r:id="rId4" action="ppaction://hlinkfile"/>
          </p:cNvPr>
          <p:cNvSpPr/>
          <p:nvPr/>
        </p:nvSpPr>
        <p:spPr>
          <a:xfrm>
            <a:off x="5929322" y="4286256"/>
            <a:ext cx="785818" cy="28575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200" dirty="0" smtClean="0"/>
              <a:t>Continue</a:t>
            </a:r>
            <a:endParaRPr lang="en-NZ" sz="12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-7215270" y="6538553"/>
            <a:ext cx="5715072" cy="676661"/>
            <a:chOff x="-5715072" y="6712860"/>
            <a:chExt cx="5715072" cy="676661"/>
          </a:xfrm>
        </p:grpSpPr>
        <p:pic>
          <p:nvPicPr>
            <p:cNvPr id="51" name="Picture 50" descr="Untitled-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929122" y="6858000"/>
              <a:ext cx="996630" cy="486394"/>
            </a:xfrm>
            <a:prstGeom prst="rect">
              <a:avLst/>
            </a:prstGeom>
          </p:spPr>
        </p:pic>
        <p:pic>
          <p:nvPicPr>
            <p:cNvPr id="52" name="Picture 51" descr="bus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flipH="1">
              <a:off x="-2643206" y="6712860"/>
              <a:ext cx="2643206" cy="676661"/>
            </a:xfrm>
            <a:prstGeom prst="rect">
              <a:avLst/>
            </a:prstGeom>
          </p:spPr>
        </p:pic>
        <p:pic>
          <p:nvPicPr>
            <p:cNvPr id="53" name="Picture 52" descr="carpoo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5715072" y="6785430"/>
              <a:ext cx="1402609" cy="55728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3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3" presetClass="pat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4722 -0.14289 L 2.06337 -0.13225 " pathEditMode="relative" rAng="0" ptsTypes="AA">
                                      <p:cBhvr>
                                        <p:cTn id="23" dur="8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46" grpId="0" animBg="1"/>
      <p:bldP spid="47" grpId="0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temp\350\iirrri\350 LIVE\backgroun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00090"/>
            <a:ext cx="9259269" cy="7358090"/>
          </a:xfrm>
          <a:prstGeom prst="rect">
            <a:avLst/>
          </a:prstGeom>
          <a:noFill/>
        </p:spPr>
      </p:pic>
      <p:sp>
        <p:nvSpPr>
          <p:cNvPr id="17" name="Cloud 16"/>
          <p:cNvSpPr/>
          <p:nvPr/>
        </p:nvSpPr>
        <p:spPr>
          <a:xfrm>
            <a:off x="-1643106" y="-3857676"/>
            <a:ext cx="13001716" cy="4786346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2" name="Group 72"/>
          <p:cNvGrpSpPr/>
          <p:nvPr/>
        </p:nvGrpSpPr>
        <p:grpSpPr>
          <a:xfrm>
            <a:off x="50720948" y="5786454"/>
            <a:ext cx="25003300" cy="71438"/>
            <a:chOff x="142844" y="5786454"/>
            <a:chExt cx="25003300" cy="71438"/>
          </a:xfrm>
        </p:grpSpPr>
        <p:sp>
          <p:nvSpPr>
            <p:cNvPr id="74" name="Rectangle 73"/>
            <p:cNvSpPr/>
            <p:nvPr/>
          </p:nvSpPr>
          <p:spPr>
            <a:xfrm>
              <a:off x="1428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286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8591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7173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5755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4337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2919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1500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0082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866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724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85824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96440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4299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14429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93011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7873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5731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443044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21626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00208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78789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7573716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35953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914535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93117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716988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50277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2288624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307444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3788822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574640" y="5786454"/>
              <a:ext cx="571504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</p:grpSp>
      <p:pic>
        <p:nvPicPr>
          <p:cNvPr id="171" name="Picture 170" descr="Untitled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57354" y="3429000"/>
            <a:ext cx="996630" cy="486394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3000364" y="214290"/>
            <a:ext cx="3135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</a:t>
            </a:r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nd …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57356" y="1357298"/>
            <a:ext cx="533453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NZ" sz="2800" dirty="0" smtClean="0"/>
              <a:t> Meeting functional requirements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NZ" sz="2800" dirty="0" smtClean="0"/>
              <a:t>Positives and negatives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NZ" sz="2800" dirty="0" smtClean="0"/>
              <a:t>Learning curve</a:t>
            </a:r>
          </a:p>
          <a:p>
            <a:pPr>
              <a:lnSpc>
                <a:spcPct val="150000"/>
              </a:lnSpc>
            </a:pPr>
            <a:endParaRPr lang="en-NZ" sz="2800" dirty="0" smtClean="0"/>
          </a:p>
          <a:p>
            <a:pPr>
              <a:lnSpc>
                <a:spcPct val="150000"/>
              </a:lnSpc>
              <a:buBlip>
                <a:blip r:embed="rId5"/>
              </a:buBlip>
            </a:pPr>
            <a:endParaRPr lang="en-NZ" sz="2800" dirty="0"/>
          </a:p>
        </p:txBody>
      </p:sp>
      <p:pic>
        <p:nvPicPr>
          <p:cNvPr id="44" name="Picture 43" descr="trai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-3571932" y="4071942"/>
            <a:ext cx="3357554" cy="134302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49289 0.25826 L 1.66493 0.25826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93064E-6 L 1.6677 -0.003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567</TotalTime>
  <Words>120</Words>
  <Application>Microsoft Office PowerPoint</Application>
  <PresentationFormat>On-screen Show (4:3)</PresentationFormat>
  <Paragraphs>31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Otago Polytechnic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smithac5</dc:creator>
  <cp:lastModifiedBy>respect</cp:lastModifiedBy>
  <cp:revision>64</cp:revision>
  <dcterms:created xsi:type="dcterms:W3CDTF">2009-09-22T20:48:03Z</dcterms:created>
  <dcterms:modified xsi:type="dcterms:W3CDTF">2009-11-16T22:24:55Z</dcterms:modified>
</cp:coreProperties>
</file>